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2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44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15" autoAdjust="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4DDCF75-F0CB-49FB-B19B-B725F658E00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E7DBDD0-75D0-4965-9525-983D61D552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Enik&#337;\Picture%20023.MO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5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686800" cy="21336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Are the………III. </a:t>
            </a:r>
            <a:r>
              <a:rPr lang="en-US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GRAde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School ,,</a:t>
            </a:r>
            <a:r>
              <a:rPr lang="en-US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Liviu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Rebreanu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 </a:t>
            </a:r>
            <a:r>
              <a:rPr lang="en-US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Tg.Mures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Romania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023.MOV" hidden="1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1200150"/>
            <a:ext cx="7543800" cy="5657850"/>
          </a:xfrm>
          <a:prstGeom prst="rect">
            <a:avLst/>
          </a:prstGeom>
        </p:spPr>
      </p:pic>
      <p:pic>
        <p:nvPicPr>
          <p:cNvPr id="1026" name="Picture 2" descr="C:\Users\user\Desktop\158px-Flag_of_Romania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87333">
            <a:off x="-11072" y="501487"/>
            <a:ext cx="150495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13106400" cy="1219200"/>
          </a:xfrm>
        </p:spPr>
        <p:txBody>
          <a:bodyPr>
            <a:noAutofit/>
          </a:bodyPr>
          <a:lstStyle/>
          <a:p>
            <a:r>
              <a:rPr lang="en-US" sz="5400" b="1" cap="none" dirty="0" smtClean="0">
                <a:solidFill>
                  <a:schemeClr val="accent6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Introduction In</a:t>
            </a:r>
            <a:br>
              <a:rPr lang="en-US" sz="5400" b="1" cap="none" dirty="0" smtClean="0">
                <a:solidFill>
                  <a:schemeClr val="accent6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</a:br>
            <a:r>
              <a:rPr lang="en-US" sz="5400" b="1" cap="none" dirty="0" smtClean="0">
                <a:solidFill>
                  <a:schemeClr val="accent6">
                    <a:lumMod val="50000"/>
                  </a:schemeClr>
                </a:solidFill>
                <a:latin typeface="Arabic Typesetting" pitchFamily="66" charset="-78"/>
                <a:cs typeface="Arabic Typesetting" pitchFamily="66" charset="-78"/>
              </a:rPr>
              <a:t>the world of the books</a:t>
            </a:r>
            <a:endParaRPr lang="en-US" sz="5400" b="1" cap="none" dirty="0">
              <a:solidFill>
                <a:schemeClr val="accent6">
                  <a:lumMod val="50000"/>
                </a:schemeClr>
              </a:solidFill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5" name="Picture 4" descr="DSC021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400" y="1600200"/>
            <a:ext cx="518160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Content Placeholder 3" descr="DSC0210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3505200"/>
            <a:ext cx="4648200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8991600" cy="838200"/>
          </a:xfrm>
        </p:spPr>
        <p:txBody>
          <a:bodyPr>
            <a:noAutofit/>
          </a:bodyPr>
          <a:lstStyle/>
          <a:p>
            <a:r>
              <a:rPr lang="en-US" sz="4000" cap="none" dirty="0" smtClean="0">
                <a:solidFill>
                  <a:schemeClr val="accent5">
                    <a:lumMod val="50000"/>
                  </a:schemeClr>
                </a:solidFill>
                <a:latin typeface="Consolas" pitchFamily="49" charset="0"/>
                <a:cs typeface="Consolas" pitchFamily="49" charset="0"/>
              </a:rPr>
              <a:t>School</a:t>
            </a:r>
            <a:br>
              <a:rPr lang="en-US" sz="4000" cap="none" dirty="0" smtClean="0">
                <a:solidFill>
                  <a:schemeClr val="accent5">
                    <a:lumMod val="50000"/>
                  </a:schemeClr>
                </a:solidFill>
                <a:latin typeface="Consolas" pitchFamily="49" charset="0"/>
                <a:cs typeface="Consolas" pitchFamily="49" charset="0"/>
              </a:rPr>
            </a:br>
            <a:r>
              <a:rPr lang="en-US" sz="4000" cap="none" dirty="0" smtClean="0">
                <a:solidFill>
                  <a:schemeClr val="accent5">
                    <a:lumMod val="50000"/>
                  </a:schemeClr>
                </a:solidFill>
                <a:latin typeface="Consolas" pitchFamily="49" charset="0"/>
                <a:cs typeface="Consolas" pitchFamily="49" charset="0"/>
              </a:rPr>
              <a:t>Celebrations</a:t>
            </a:r>
            <a:endParaRPr lang="en-US" sz="4000" cap="none" dirty="0">
              <a:solidFill>
                <a:schemeClr val="accent5">
                  <a:lumMod val="50000"/>
                </a:schemeClr>
              </a:solidFill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6" name="Content Placeholder 5" descr="SANY80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57600" y="0"/>
            <a:ext cx="5486400" cy="4114800"/>
          </a:xfrm>
        </p:spPr>
      </p:pic>
      <p:pic>
        <p:nvPicPr>
          <p:cNvPr id="7" name="Picture 6" descr="farsang 2012 (1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3124200"/>
            <a:ext cx="5637307" cy="3733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kkk 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" y="14288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SANY800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cap="none" dirty="0" smtClean="0">
                <a:latin typeface="Century" pitchFamily="18" charset="0"/>
              </a:rPr>
              <a:t>In Front Of The School</a:t>
            </a:r>
            <a:endParaRPr lang="en-US" sz="4800" cap="none" dirty="0">
              <a:latin typeface="Century" pitchFamily="18" charset="0"/>
            </a:endParaRPr>
          </a:p>
        </p:txBody>
      </p:sp>
      <p:pic>
        <p:nvPicPr>
          <p:cNvPr id="1026" name="Picture 2" descr="C:\Users\ADMINI~1\AppData\Local\Temp\Rar$DIa0.431\orsika 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336720"/>
            <a:ext cx="6439091" cy="5521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Picture 0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are learning……</a:t>
            </a:r>
            <a:endParaRPr lang="en-US" dirty="0"/>
          </a:p>
        </p:txBody>
      </p:sp>
      <p:pic>
        <p:nvPicPr>
          <p:cNvPr id="4" name="Content Placeholder 3" descr="DSC021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04838"/>
          </a:xfr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cap="none" dirty="0" smtClean="0"/>
              <a:t>Wonderful </a:t>
            </a:r>
            <a:br>
              <a:rPr lang="en-US" sz="4400" cap="none" dirty="0" smtClean="0"/>
            </a:br>
            <a:r>
              <a:rPr lang="en-US" sz="4400" cap="none" dirty="0" smtClean="0"/>
              <a:t>   Handworks</a:t>
            </a:r>
            <a:endParaRPr lang="en-US" sz="4400" cap="none" dirty="0"/>
          </a:p>
        </p:txBody>
      </p:sp>
      <p:pic>
        <p:nvPicPr>
          <p:cNvPr id="4" name="Content Placeholder 3" descr="DSC020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371850"/>
            <a:ext cx="4648200" cy="3486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DSC022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3600" y="0"/>
            <a:ext cx="44704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DSC022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3505200"/>
            <a:ext cx="43434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cap="none" dirty="0" smtClean="0">
                <a:solidFill>
                  <a:schemeClr val="accent1">
                    <a:lumMod val="50000"/>
                  </a:schemeClr>
                </a:solidFill>
              </a:rPr>
              <a:t>Competitions</a:t>
            </a:r>
            <a:endParaRPr lang="en-US" sz="4800" cap="none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Content Placeholder 7" descr="DSC013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70400" y="0"/>
            <a:ext cx="4673600" cy="3505200"/>
          </a:xfrm>
        </p:spPr>
      </p:pic>
      <p:pic>
        <p:nvPicPr>
          <p:cNvPr id="9" name="Picture 8" descr="DSC015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05200"/>
            <a:ext cx="4419600" cy="3352800"/>
          </a:xfrm>
          <a:prstGeom prst="rect">
            <a:avLst/>
          </a:prstGeom>
        </p:spPr>
      </p:pic>
      <p:pic>
        <p:nvPicPr>
          <p:cNvPr id="10" name="Picture 9" descr="DSC015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3000" y="1524000"/>
            <a:ext cx="6956056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838200"/>
          </a:xfrm>
        </p:spPr>
        <p:txBody>
          <a:bodyPr>
            <a:noAutofit/>
          </a:bodyPr>
          <a:lstStyle/>
          <a:p>
            <a:r>
              <a:rPr lang="en-US" sz="5400" cap="none" dirty="0" smtClean="0">
                <a:latin typeface="Consolas" pitchFamily="49" charset="0"/>
                <a:cs typeface="Consolas" pitchFamily="49" charset="0"/>
              </a:rPr>
              <a:t>Tripping</a:t>
            </a:r>
            <a:endParaRPr lang="en-US" sz="5400" cap="none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4" name="Content Placeholder 3" descr="pallos vendeghaz 2012 2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19600" y="1"/>
            <a:ext cx="4724400" cy="3536142"/>
          </a:xfrm>
        </p:spPr>
      </p:pic>
      <p:pic>
        <p:nvPicPr>
          <p:cNvPr id="5" name="Picture 4" descr="kepek 1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81400"/>
            <a:ext cx="4894672" cy="3276599"/>
          </a:xfrm>
          <a:prstGeom prst="rect">
            <a:avLst/>
          </a:prstGeom>
        </p:spPr>
      </p:pic>
      <p:pic>
        <p:nvPicPr>
          <p:cNvPr id="6" name="Picture 5" descr="pallos vendeghaz 2012 1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17140" y="3886200"/>
            <a:ext cx="4226859" cy="2799608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0054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800600" y="3657600"/>
            <a:ext cx="4343400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DSC005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2672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DSC006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657600"/>
            <a:ext cx="4267200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DSC0063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63476" y="0"/>
            <a:ext cx="4380523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600" cap="none" dirty="0" smtClean="0">
                <a:solidFill>
                  <a:srgbClr val="33444B"/>
                </a:solidFill>
                <a:latin typeface="Aharoni" pitchFamily="2" charset="-79"/>
                <a:cs typeface="Aharoni" pitchFamily="2" charset="-79"/>
              </a:rPr>
              <a:t>Carnival</a:t>
            </a:r>
            <a:endParaRPr lang="en-US" sz="6600" cap="none" dirty="0">
              <a:solidFill>
                <a:srgbClr val="33444B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" name="Content Placeholder 3" descr="SANY95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00500" y="0"/>
            <a:ext cx="5143500" cy="3429000"/>
          </a:xfrm>
        </p:spPr>
      </p:pic>
      <p:pic>
        <p:nvPicPr>
          <p:cNvPr id="5" name="Picture 4" descr="borsec 2012 3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505200"/>
            <a:ext cx="4800600" cy="3213624"/>
          </a:xfrm>
          <a:prstGeom prst="rect">
            <a:avLst/>
          </a:prstGeom>
        </p:spPr>
      </p:pic>
      <p:pic>
        <p:nvPicPr>
          <p:cNvPr id="2050" name="Picture 2" descr="C:\Users\ADMINI~1\AppData\Local\Temp\Rar$DIa0.294\DSCN14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505200"/>
            <a:ext cx="4267200" cy="32004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297</TotalTime>
  <Words>23</Words>
  <Application>Microsoft Office PowerPoint</Application>
  <PresentationFormat>On-screen Show (4:3)</PresentationFormat>
  <Paragraphs>9</Paragraphs>
  <Slides>12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Trek</vt:lpstr>
      <vt:lpstr>We Are the………III. GRAde  School ,,Liviu Rebreanu” Tg.Mures Romania                      </vt:lpstr>
      <vt:lpstr>In Front Of The School</vt:lpstr>
      <vt:lpstr>PowerPoint Presentation</vt:lpstr>
      <vt:lpstr>We are learning……</vt:lpstr>
      <vt:lpstr>Wonderful     Handworks</vt:lpstr>
      <vt:lpstr>Competitions</vt:lpstr>
      <vt:lpstr>Tripping</vt:lpstr>
      <vt:lpstr>PowerPoint Presentation</vt:lpstr>
      <vt:lpstr>Carnival</vt:lpstr>
      <vt:lpstr>Introduction In the world of the books</vt:lpstr>
      <vt:lpstr>School Celebrations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ccbfh</dc:creator>
  <cp:lastModifiedBy>user</cp:lastModifiedBy>
  <cp:revision>33</cp:revision>
  <dcterms:created xsi:type="dcterms:W3CDTF">2012-11-30T15:37:18Z</dcterms:created>
  <dcterms:modified xsi:type="dcterms:W3CDTF">2012-12-03T16:49:15Z</dcterms:modified>
</cp:coreProperties>
</file>